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16"/>
  </p:notesMasterIdLst>
  <p:sldIdLst>
    <p:sldId id="269" r:id="rId2"/>
    <p:sldId id="256" r:id="rId3"/>
    <p:sldId id="264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5" r:id="rId12"/>
    <p:sldId id="268" r:id="rId13"/>
    <p:sldId id="266" r:id="rId14"/>
    <p:sldId id="267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5" autoAdjust="0"/>
    <p:restoredTop sz="94660"/>
  </p:normalViewPr>
  <p:slideViewPr>
    <p:cSldViewPr>
      <p:cViewPr varScale="1">
        <p:scale>
          <a:sx n="103" d="100"/>
          <a:sy n="103" d="100"/>
        </p:scale>
        <p:origin x="-1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2F6F08-C168-4172-93B4-7DDF0883364C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D52169-BBFD-4687-9826-179EC8D0F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534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 Artists See ANIMALS (pgs.8,9)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52169-BBFD-4687-9826-179EC8D0FAD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1626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Artists See ANIMALS  by COLLEEN CARROLL  (pgs. 26,27)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52169-BBFD-4687-9826-179EC8D0FAD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4178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Artists See ANIMALS  by COLLEEN CARROLL  (pgs. </a:t>
            </a: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30,31)</a:t>
            </a: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52169-BBFD-4687-9826-179EC8D0FAD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7749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Artists See ANIMALS  by COLLEEN CARROLL  (pgs. 32,33)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52169-BBFD-4687-9826-179EC8D0FAD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5224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Artists See ANIMALS  by COLLEEN CARROLL  (pgs. 34,35)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52169-BBFD-4687-9826-179EC8D0FAD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6053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Artists See ANIMALS  by COLLEEN CARROLL  (pgs. 24,25)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52169-BBFD-4687-9826-179EC8D0FAD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860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 Artists See ANIMALS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52169-BBFD-4687-9826-179EC8D0FAD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2693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Artists See ANIMALS  by COLLEEN CARROLL  (pgs. 6,7)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52169-BBFD-4687-9826-179EC8D0FAD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8393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Artists See ANIMALS  by COLLEEN CARROLL  (pgs. 12,13)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52169-BBFD-4687-9826-179EC8D0FAD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9132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Artists See ANIMALS  by COLLEEN CARROLL  (pgs. 14,15)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52169-BBFD-4687-9826-179EC8D0FAD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8507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Artists See ANIMALS  by COLLEEN CARROLL (pgs.16,17)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52169-BBFD-4687-9826-179EC8D0FAD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4762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 Artists See ANIMALS  by COLLEEN CARROLL (pgs.18,19)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52169-BBFD-4687-9826-179EC8D0FAD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8136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Artists See ANIMALS  by COLLEEN CARROLL  (pgs. 23,24)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52169-BBFD-4687-9826-179EC8D0FAD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550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FEDDC-2D30-435A-A6EC-A4EB4B18E624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81376-DAB7-433D-BBDE-7F8B5771235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FEDDC-2D30-435A-A6EC-A4EB4B18E624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81376-DAB7-433D-BBDE-7F8B577123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FEDDC-2D30-435A-A6EC-A4EB4B18E624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81376-DAB7-433D-BBDE-7F8B577123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FEDDC-2D30-435A-A6EC-A4EB4B18E624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81376-DAB7-433D-BBDE-7F8B577123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FEDDC-2D30-435A-A6EC-A4EB4B18E624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2881376-DAB7-433D-BBDE-7F8B5771235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FEDDC-2D30-435A-A6EC-A4EB4B18E624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81376-DAB7-433D-BBDE-7F8B577123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FEDDC-2D30-435A-A6EC-A4EB4B18E624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81376-DAB7-433D-BBDE-7F8B577123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FEDDC-2D30-435A-A6EC-A4EB4B18E624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81376-DAB7-433D-BBDE-7F8B577123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FEDDC-2D30-435A-A6EC-A4EB4B18E624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81376-DAB7-433D-BBDE-7F8B577123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FEDDC-2D30-435A-A6EC-A4EB4B18E624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81376-DAB7-433D-BBDE-7F8B577123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FEDDC-2D30-435A-A6EC-A4EB4B18E624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81376-DAB7-433D-BBDE-7F8B577123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E4FEDDC-2D30-435A-A6EC-A4EB4B18E624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2881376-DAB7-433D-BBDE-7F8B5771235D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4337" y="457200"/>
            <a:ext cx="8229600" cy="1828800"/>
          </a:xfrm>
        </p:spPr>
        <p:txBody>
          <a:bodyPr/>
          <a:lstStyle/>
          <a:p>
            <a:r>
              <a:rPr lang="en-US" dirty="0" smtClean="0"/>
              <a:t>How Artists See </a:t>
            </a:r>
            <a:br>
              <a:rPr lang="en-US" dirty="0" smtClean="0"/>
            </a:br>
            <a:r>
              <a:rPr lang="en-US" dirty="0" smtClean="0">
                <a:solidFill>
                  <a:schemeClr val="bg1"/>
                </a:solidFill>
              </a:rPr>
              <a:t>animals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1137" y="5715000"/>
            <a:ext cx="6096000" cy="914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Based on the book written by COLLEEN CARROLL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590800"/>
            <a:ext cx="3724275" cy="2782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236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572000"/>
            <a:ext cx="5181600" cy="86129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WHEATFIELD WITH CROWS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5638800"/>
            <a:ext cx="4876800" cy="838200"/>
          </a:xfrm>
        </p:spPr>
        <p:txBody>
          <a:bodyPr/>
          <a:lstStyle/>
          <a:p>
            <a:r>
              <a:rPr lang="en-US" dirty="0" smtClean="0"/>
              <a:t>by Vincent van Gogh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702" y="0"/>
            <a:ext cx="9244107" cy="431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805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6055936"/>
            <a:ext cx="4800600" cy="685800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200" dirty="0" smtClean="0"/>
              <a:t>Black Bird over snow-covered red hills 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24400" y="6248400"/>
            <a:ext cx="4191000" cy="838200"/>
          </a:xfrm>
        </p:spPr>
        <p:txBody>
          <a:bodyPr/>
          <a:lstStyle/>
          <a:p>
            <a:r>
              <a:rPr lang="en-US" dirty="0" smtClean="0"/>
              <a:t>By Georgia O’Keeffe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47773"/>
            <a:ext cx="6477000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947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6005945"/>
            <a:ext cx="4267200" cy="838200"/>
          </a:xfrm>
        </p:spPr>
        <p:txBody>
          <a:bodyPr/>
          <a:lstStyle/>
          <a:p>
            <a:r>
              <a:rPr lang="en-US" dirty="0" smtClean="0"/>
              <a:t>CROCODILES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0" y="6172200"/>
            <a:ext cx="3733800" cy="899160"/>
          </a:xfrm>
        </p:spPr>
        <p:txBody>
          <a:bodyPr/>
          <a:lstStyle/>
          <a:p>
            <a:r>
              <a:rPr lang="en-US" dirty="0" smtClean="0"/>
              <a:t>by Singer Sargent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8472"/>
            <a:ext cx="7848600" cy="591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218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867400"/>
            <a:ext cx="4495800" cy="766618"/>
          </a:xfrm>
        </p:spPr>
        <p:txBody>
          <a:bodyPr/>
          <a:lstStyle/>
          <a:p>
            <a:r>
              <a:rPr lang="en-US" dirty="0" smtClean="0"/>
              <a:t>Lizard Head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0" y="6096000"/>
            <a:ext cx="4419600" cy="609600"/>
          </a:xfrm>
        </p:spPr>
        <p:txBody>
          <a:bodyPr/>
          <a:lstStyle/>
          <a:p>
            <a:r>
              <a:rPr lang="en-US" dirty="0" smtClean="0"/>
              <a:t>by Robert Jew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046" y="0"/>
            <a:ext cx="6487554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447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95963" y="2514599"/>
            <a:ext cx="3634182" cy="1246909"/>
          </a:xfrm>
        </p:spPr>
        <p:txBody>
          <a:bodyPr>
            <a:normAutofit/>
          </a:bodyPr>
          <a:lstStyle/>
          <a:p>
            <a:r>
              <a:rPr lang="en-US" sz="2000" dirty="0" smtClean="0"/>
              <a:t>Frog on a lotus leaf</a:t>
            </a:r>
            <a:endParaRPr lang="en-US" sz="2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95963" y="3962400"/>
            <a:ext cx="3671128" cy="1295400"/>
          </a:xfrm>
        </p:spPr>
        <p:txBody>
          <a:bodyPr/>
          <a:lstStyle/>
          <a:p>
            <a:r>
              <a:rPr lang="en-US" dirty="0" smtClean="0"/>
              <a:t>by Hsiang Sheng-</a:t>
            </a:r>
            <a:r>
              <a:rPr lang="en-US" dirty="0" err="1" smtClean="0"/>
              <a:t>mo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56" y="-8082"/>
            <a:ext cx="5509819" cy="6866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3212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19600" y="1295400"/>
            <a:ext cx="4495800" cy="1905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TIGER BY A TORRENT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19600" y="3505200"/>
            <a:ext cx="4495800" cy="2133600"/>
          </a:xfrm>
        </p:spPr>
        <p:txBody>
          <a:bodyPr/>
          <a:lstStyle/>
          <a:p>
            <a:r>
              <a:rPr lang="en-US" dirty="0" smtClean="0"/>
              <a:t>by </a:t>
            </a:r>
            <a:r>
              <a:rPr lang="en-US" dirty="0" err="1" smtClean="0"/>
              <a:t>Kiski</a:t>
            </a:r>
            <a:r>
              <a:rPr lang="en-US" dirty="0" smtClean="0"/>
              <a:t> </a:t>
            </a:r>
            <a:r>
              <a:rPr lang="en-US" dirty="0" err="1" smtClean="0"/>
              <a:t>Ganku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3" y="4763"/>
            <a:ext cx="413385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757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200" y="914400"/>
            <a:ext cx="4572000" cy="1828800"/>
          </a:xfrm>
        </p:spPr>
        <p:txBody>
          <a:bodyPr>
            <a:normAutofit/>
          </a:bodyPr>
          <a:lstStyle/>
          <a:p>
            <a:r>
              <a:rPr lang="en-US" sz="4400" dirty="0" smtClean="0"/>
              <a:t>BIRD IN SPACE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200" y="2895600"/>
            <a:ext cx="4724400" cy="1676400"/>
          </a:xfrm>
        </p:spPr>
        <p:txBody>
          <a:bodyPr/>
          <a:lstStyle/>
          <a:p>
            <a:r>
              <a:rPr lang="en-US" dirty="0" smtClean="0"/>
              <a:t>by Constantin Brancusi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" y="0"/>
            <a:ext cx="2352089" cy="6943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395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0" y="838200"/>
            <a:ext cx="3505200" cy="57943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BLUE HORSE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5452" y="2438400"/>
            <a:ext cx="3561348" cy="3870960"/>
          </a:xfrm>
        </p:spPr>
        <p:txBody>
          <a:bodyPr/>
          <a:lstStyle/>
          <a:p>
            <a:r>
              <a:rPr lang="en-US" dirty="0" smtClean="0"/>
              <a:t>by Franz Marc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2545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908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5564" y="6248400"/>
            <a:ext cx="64770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YELLOW COW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72200" y="6248399"/>
            <a:ext cx="2836228" cy="609601"/>
          </a:xfrm>
        </p:spPr>
        <p:txBody>
          <a:bodyPr/>
          <a:lstStyle/>
          <a:p>
            <a:r>
              <a:rPr lang="en-US" dirty="0" smtClean="0"/>
              <a:t>by Franz Marc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8365172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290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8800" y="1295400"/>
            <a:ext cx="3733800" cy="11430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THE GOLDFISH BOWL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29693" y="2514600"/>
            <a:ext cx="3124200" cy="387096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by  Henri Matisse</a:t>
            </a:r>
            <a:endParaRPr lang="en-US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867400" cy="6995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155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34553" y="1447800"/>
            <a:ext cx="3745345" cy="14478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Goldfish bowl, II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10199" y="3733800"/>
            <a:ext cx="3756891" cy="1371600"/>
          </a:xfrm>
        </p:spPr>
        <p:txBody>
          <a:bodyPr/>
          <a:lstStyle/>
          <a:p>
            <a:r>
              <a:rPr lang="en-US" dirty="0" smtClean="0"/>
              <a:t>by Roy Lichtenstein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10200" cy="6878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578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9797" y="5257800"/>
            <a:ext cx="4057494" cy="1230641"/>
          </a:xfrm>
        </p:spPr>
        <p:txBody>
          <a:bodyPr/>
          <a:lstStyle/>
          <a:p>
            <a:r>
              <a:rPr lang="en-US" dirty="0" smtClean="0"/>
              <a:t>THE FISH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43400" y="5943600"/>
            <a:ext cx="4495800" cy="762000"/>
          </a:xfrm>
        </p:spPr>
        <p:txBody>
          <a:bodyPr/>
          <a:lstStyle/>
          <a:p>
            <a:r>
              <a:rPr lang="en-US" dirty="0" smtClean="0"/>
              <a:t>BY Alexander Calder</a:t>
            </a:r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82" y="0"/>
            <a:ext cx="8243364" cy="524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41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5562600"/>
            <a:ext cx="3835400" cy="9144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FISH magic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6019800"/>
            <a:ext cx="3505200" cy="914400"/>
          </a:xfrm>
        </p:spPr>
        <p:txBody>
          <a:bodyPr/>
          <a:lstStyle/>
          <a:p>
            <a:r>
              <a:rPr lang="en-US" dirty="0" smtClean="0"/>
              <a:t>by Paul Klee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55816" cy="5715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595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373</TotalTime>
  <Words>237</Words>
  <Application>Microsoft Office PowerPoint</Application>
  <PresentationFormat>On-screen Show (4:3)</PresentationFormat>
  <Paragraphs>54</Paragraphs>
  <Slides>14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Apex</vt:lpstr>
      <vt:lpstr>How Artists See  animals</vt:lpstr>
      <vt:lpstr>TIGER BY A TORRENT</vt:lpstr>
      <vt:lpstr>BIRD IN SPACE</vt:lpstr>
      <vt:lpstr>BLUE HORSE</vt:lpstr>
      <vt:lpstr>THE YELLOW COW </vt:lpstr>
      <vt:lpstr>THE GOLDFISH BOWL</vt:lpstr>
      <vt:lpstr>Goldfish bowl, II</vt:lpstr>
      <vt:lpstr>THE FISH</vt:lpstr>
      <vt:lpstr>FISH magic</vt:lpstr>
      <vt:lpstr>WHEATFIELD WITH CROWS</vt:lpstr>
      <vt:lpstr>   Black Bird over snow-covered red hills </vt:lpstr>
      <vt:lpstr>CROCODILES</vt:lpstr>
      <vt:lpstr>Lizard Head</vt:lpstr>
      <vt:lpstr>Frog on a lotus leaf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Propst</dc:creator>
  <cp:lastModifiedBy>Laura Propst</cp:lastModifiedBy>
  <cp:revision>24</cp:revision>
  <dcterms:created xsi:type="dcterms:W3CDTF">2014-11-03T14:06:18Z</dcterms:created>
  <dcterms:modified xsi:type="dcterms:W3CDTF">2014-11-03T21:25:23Z</dcterms:modified>
</cp:coreProperties>
</file>